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(FR),Perigord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(FR),Carnac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(FR),Le Grau du Roi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(FR),Val Thorens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(FR),La Plagne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Tours (FR),Lille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Belgiqu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Belgique Val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Belgiqu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Belgique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58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38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Mayotte (Y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6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0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Baie de Som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Vosg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Belgique Drom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6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Belgique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Fréju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31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